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3864f0f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3864f0f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3864f0f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3864f0f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3864f0f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3864f0f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3864f0f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3864f0f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8ea238f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f8ea238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0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Lextra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9691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 new way to utilize your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leisure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time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45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members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309375"/>
            <a:ext cx="75057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Chengliao Xiang (Steven)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design, building lecture list, lecture details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Tiantuo Shi (Stone)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Login, user account, security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Ka Wai Hung (Jordan)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Bookmark, user preferences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Dayun Liu (Louis)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 view, GPS, Google Maps, Search, Navigation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Xing </a:t>
            </a: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Deng</a:t>
            </a: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 (Richard)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 bar (redirects to account, bookmark, logout)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03400" y="-425375"/>
            <a:ext cx="8737201" cy="5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583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Did you have a moment when you…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Curious about what other faculties offer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Hope to take more lectures outside your allowed ones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Want to make use of leisure time instead of playing with your phone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Or… simply want to explore the uni?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try our app!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601275"/>
            <a:ext cx="45228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Lextra means Lectures Extra where you can</a:t>
            </a: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...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1177300" y="2067775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View USYD map marked with buildings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1177300" y="2371200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Search for buildings and lectures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77300" y="2681475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See lectures held in a particular building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177300" y="3000075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Check the details of a lecture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177300" y="3343300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Bookmark a lecture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177300" y="3670200"/>
            <a:ext cx="47304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Navigate to your lecture building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750" y="840450"/>
            <a:ext cx="1937525" cy="34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750" y="840428"/>
            <a:ext cx="1937525" cy="34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754" y="840472"/>
            <a:ext cx="1937525" cy="346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3750" y="840442"/>
            <a:ext cx="1937525" cy="346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3750" y="796842"/>
            <a:ext cx="1937525" cy="346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3750" y="840466"/>
            <a:ext cx="1937525" cy="34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3750" y="369428"/>
            <a:ext cx="2201100" cy="393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 rotWithShape="1">
          <a:blip r:embed="rId10">
            <a:alphaModFix/>
          </a:blip>
          <a:srcRect b="22378" l="0" r="0" t="0"/>
          <a:stretch/>
        </p:blipFill>
        <p:spPr>
          <a:xfrm>
            <a:off x="6123750" y="369425"/>
            <a:ext cx="2201099" cy="37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819150" y="485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think it matters?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819150" y="1234500"/>
            <a:ext cx="75057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It would help you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new interests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Diversify knowledge background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more career paths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It could eliminate your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Concerns with not being able to complete a difficult UoS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Restriction on maximum credits allowed by degree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It may promote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significance of a UoS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way the lecturer thinks about teaching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666666"/>
              </a:buClr>
              <a:buSzPts val="1200"/>
              <a:buFont typeface="Century Gothic"/>
              <a:buChar char="○"/>
            </a:pPr>
            <a:r>
              <a:rPr lang="en-GB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competence of USYD graduates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